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8" r:id="rId9"/>
    <p:sldId id="264" r:id="rId10"/>
    <p:sldId id="265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EB94-D2AC-419F-8F94-32DC3B36068D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DCC49-2C08-48A4-93B2-E2167B37E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38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DCC49-2C08-48A4-93B2-E2167B37E6A8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1A9E6-1987-494E-90F3-11221B9F054B}" type="datetimeFigureOut">
              <a:rPr lang="en-GB" smtClean="0"/>
              <a:t>25/12/14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E0DC-A12C-4210-9119-6EE29654D18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620688"/>
            <a:ext cx="7772400" cy="1800200"/>
          </a:xfrm>
        </p:spPr>
        <p:txBody>
          <a:bodyPr>
            <a:normAutofit fontScale="90000"/>
          </a:bodyPr>
          <a:lstStyle/>
          <a:p>
            <a: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  <a:t>Christmas Winter Fest</a:t>
            </a:r>
            <a:b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</a:br>
            <a: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  <a:t>2014</a:t>
            </a:r>
            <a:b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</a:br>
            <a: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  <a:t>Together we build better Communities through play!</a:t>
            </a:r>
            <a:br>
              <a:rPr lang="en-GB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ndalus" pitchFamily="2" charset="-78"/>
                <a:cs typeface="Andalus" pitchFamily="2" charset="-78"/>
              </a:rPr>
            </a:br>
            <a:endParaRPr lang="en-GB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ndalus" pitchFamily="2" charset="-78"/>
              <a:cs typeface="Andalus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4090987" cy="2811462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Valerie\AppData\Local\Microsoft\Windows\Temporary Internet Files\Content.Outlook\AYEJ7SW4\InTheCommunity Logo new (2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005064"/>
            <a:ext cx="2883617" cy="22939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Valerie's documents\HPA\winter fest 2014\P102009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4464496" cy="3348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3" name="Picture 3" descr="G:\Valerie's documents\HPA\winter fest 2014\P102010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936" y="2852936"/>
            <a:ext cx="5004048" cy="3753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loud Callout 3"/>
          <p:cNvSpPr/>
          <p:nvPr/>
        </p:nvSpPr>
        <p:spPr>
          <a:xfrm>
            <a:off x="6012160" y="620688"/>
            <a:ext cx="2520280" cy="1800200"/>
          </a:xfrm>
          <a:prstGeom prst="cloudCallout">
            <a:avLst>
              <a:gd name="adj1" fmla="val -97729"/>
              <a:gd name="adj2" fmla="val 16257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588224" y="1124744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ndalus" pitchFamily="2" charset="-78"/>
                <a:cs typeface="Andalus" pitchFamily="2" charset="-78"/>
              </a:rPr>
              <a:t>Nearly there!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:\Valerie's documents\HPA\winter fest 2014\P102003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776864" cy="42484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620688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The marvellous team of volunteers that made the day a huge success !  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Valerie's documents\HPA\winter fest 2014\P102003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4764022" cy="3573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 descr="G:\Valerie's documents\HPA\winter fest 2014\P102003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3681028"/>
            <a:ext cx="3600400" cy="27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436096" y="620688"/>
            <a:ext cx="3240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Welcome to our wonderful Christmas Fest</a:t>
            </a:r>
          </a:p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The </a:t>
            </a:r>
            <a:r>
              <a:rPr lang="en-GB" sz="2800" dirty="0">
                <a:latin typeface="Andalus" pitchFamily="2" charset="-78"/>
                <a:cs typeface="Andalus" pitchFamily="2" charset="-78"/>
              </a:rPr>
              <a:t>d</a:t>
            </a:r>
            <a:r>
              <a:rPr lang="en-GB" sz="2800" dirty="0" smtClean="0">
                <a:latin typeface="Andalus" pitchFamily="2" charset="-78"/>
                <a:cs typeface="Andalus" pitchFamily="2" charset="-78"/>
              </a:rPr>
              <a:t>ay begins!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  <p:pic>
        <p:nvPicPr>
          <p:cNvPr id="2052" name="Picture 4" descr="C:\Users\Valerie\AppData\Local\Microsoft\Windows\Temporary Internet Files\Content.IE5\EJ48X4CW\MP900448324[1]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4581128"/>
            <a:ext cx="2160240" cy="1440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Valerie's documents\HPA\winter fest 2014\P10200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4608512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G:\Valerie's documents\HPA\winter fest 2014\P102004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3899925" cy="2924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508104" y="620688"/>
            <a:ext cx="31683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Andalus" pitchFamily="2" charset="-78"/>
                <a:cs typeface="Andalus" pitchFamily="2" charset="-78"/>
              </a:rPr>
              <a:t>Santa welcomes the </a:t>
            </a:r>
            <a:r>
              <a:rPr lang="en-GB" sz="3200" dirty="0">
                <a:latin typeface="Andalus" pitchFamily="2" charset="-78"/>
                <a:cs typeface="Andalus" pitchFamily="2" charset="-78"/>
              </a:rPr>
              <a:t>f</a:t>
            </a:r>
            <a:r>
              <a:rPr lang="en-GB" sz="3200" dirty="0" smtClean="0">
                <a:latin typeface="Andalus" pitchFamily="2" charset="-78"/>
                <a:cs typeface="Andalus" pitchFamily="2" charset="-78"/>
              </a:rPr>
              <a:t>amilies &amp; </a:t>
            </a:r>
            <a:r>
              <a:rPr lang="en-GB" sz="2800" dirty="0" smtClean="0">
                <a:latin typeface="Andalus" pitchFamily="2" charset="-78"/>
                <a:cs typeface="Andalus" pitchFamily="2" charset="-78"/>
              </a:rPr>
              <a:t>children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  <p:pic>
        <p:nvPicPr>
          <p:cNvPr id="3078" name="Picture 6" descr="C:\Users\Valerie\AppData\Local\Microsoft\Windows\Temporary Internet Files\Content.IE5\EJ48X4CW\MM900283898[1]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4430758"/>
            <a:ext cx="1512168" cy="15275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Valerie's documents\HPA\winter fest 2014\P102005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260648"/>
            <a:ext cx="3888432" cy="2916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 descr="G:\Valerie's documents\HPA\winter fest 2014\P102006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3861048"/>
            <a:ext cx="3707903" cy="2780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G:\Valerie's documents\HPA\winter fest 2014\P102006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681028"/>
            <a:ext cx="4032448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G:\Valerie's documents\HPA\winter fest 2014\P1020065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260648"/>
            <a:ext cx="3528392" cy="3096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851920" y="1340768"/>
            <a:ext cx="17281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Mums </a:t>
            </a:r>
          </a:p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Dads</a:t>
            </a:r>
          </a:p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Granddad</a:t>
            </a:r>
          </a:p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&amp;</a:t>
            </a:r>
          </a:p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Nan's</a:t>
            </a:r>
          </a:p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All </a:t>
            </a:r>
          </a:p>
          <a:p>
            <a:pPr algn="ctr"/>
            <a:r>
              <a:rPr lang="en-GB" sz="2400" dirty="0" smtClean="0">
                <a:latin typeface="Andalus" pitchFamily="2" charset="-78"/>
                <a:cs typeface="Andalus" pitchFamily="2" charset="-78"/>
              </a:rPr>
              <a:t>Have a go!</a:t>
            </a:r>
            <a:endParaRPr lang="en-GB" sz="24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Valerie's documents\HPA\winter fest 2014\P102007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052735"/>
            <a:ext cx="3816424" cy="2760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7" name="Picture 3" descr="G:\Valerie's documents\HPA\winter fest 2014\P102007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4113102" cy="2376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G:\Valerie's documents\HPA\winter fest 2014\P1020079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060" y="908720"/>
            <a:ext cx="3648404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G:\Valerie's documents\HPA\winter fest 2014\P1020077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3861048"/>
            <a:ext cx="3707904" cy="2780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907704" y="26064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Our VIP’S  guests came prepared!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Valerie's documents\HPA\winter fest 2014\P102008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4091947" cy="2780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5" name="Picture 3" descr="G:\Valerie's documents\HPA\winter fest 2014\P102008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620688"/>
            <a:ext cx="3779912" cy="2618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6" name="Picture 4" descr="G:\Valerie's documents\HPA\winter fest 2014\P1020087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573016"/>
            <a:ext cx="4139952" cy="3104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7" name="Picture 5" descr="G:\Valerie's documents\HPA\winter fest 2014\P1020089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7523" y="3573016"/>
            <a:ext cx="4032448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051720" y="18864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All the children had so much fun!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:\Valerie's documents\HPA\winter fest 2014\P102010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3671646"/>
            <a:ext cx="3960440" cy="2970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8" name="Picture 4" descr="G:\Valerie's documents\HPA\winter fest 2014\P102010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707904" cy="2780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9" name="Picture 5" descr="G:\Valerie's documents\HPA\winter fest 2014\P1020106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4211960" cy="2898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G:\Valerie's documents\HPA\winter fest 2014\P1020107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332656"/>
            <a:ext cx="3912435" cy="293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835696" y="3212976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Busy happy children!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:\Valerie's documents\HPA\winter fest 2014\P102009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4379979" cy="3284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547664" y="33265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ndalus" pitchFamily="2" charset="-78"/>
                <a:cs typeface="Andalus" pitchFamily="2" charset="-78"/>
              </a:rPr>
              <a:t>The Grotto is open let the fun begin!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  <p:pic>
        <p:nvPicPr>
          <p:cNvPr id="13315" name="Picture 3" descr="G:\Valerie's documents\HPA\winter fest 2014\P102009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3284984"/>
            <a:ext cx="3803915" cy="285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67544" y="5085184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ndalus" pitchFamily="2" charset="-78"/>
                <a:cs typeface="Andalus" pitchFamily="2" charset="-78"/>
              </a:rPr>
              <a:t>The children love their gifts 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Valerie's documents\HPA\winter fest 2014\P102009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4032448" cy="223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9" name="Picture 3" descr="G:\Valerie's documents\HPA\winter fest 2014\P102009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187957" cy="3140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0" name="Picture 4" descr="G:\Valerie's documents\HPA\winter fest 2014\P102009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980728"/>
            <a:ext cx="3995936" cy="2540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1" name="Picture 5" descr="G:\Valerie's documents\HPA\winter fest 2014\P1020095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501008"/>
            <a:ext cx="4187957" cy="3140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67544" y="26064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ndalus" pitchFamily="2" charset="-78"/>
                <a:cs typeface="Andalus" pitchFamily="2" charset="-78"/>
              </a:rPr>
              <a:t>Some of the Families queuing to see Father Christmas</a:t>
            </a:r>
            <a:endParaRPr lang="en-GB" sz="2800" dirty="0">
              <a:latin typeface="Andalus" pitchFamily="2" charset="-78"/>
              <a:cs typeface="Andalus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97</Words>
  <Application>Microsoft Macintosh PowerPoint</Application>
  <PresentationFormat>On-screen Show (4:3)</PresentationFormat>
  <Paragraphs>30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Christmas Winter Fest 2014 Together we build better Communities through play!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Winter Fest 2014</dc:title>
  <dc:creator>Windows User</dc:creator>
  <cp:lastModifiedBy>Sirvan Almasi</cp:lastModifiedBy>
  <cp:revision>15</cp:revision>
  <dcterms:created xsi:type="dcterms:W3CDTF">2014-12-08T11:36:25Z</dcterms:created>
  <dcterms:modified xsi:type="dcterms:W3CDTF">2014-12-25T00:19:55Z</dcterms:modified>
</cp:coreProperties>
</file>